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3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E2770-93AD-44C9-BD53-1B3036557F08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C44A-FDBF-43D3-9B21-01A641E676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Operation and Maintenance </a:t>
            </a:r>
            <a:br>
              <a:rPr lang="en-US" dirty="0" smtClean="0"/>
            </a:br>
            <a:r>
              <a:rPr lang="en-US" dirty="0" smtClean="0"/>
              <a:t>Manual Track down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DSCN12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1219200" y="685800"/>
            <a:ext cx="6802967" cy="5102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12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1066800" y="609600"/>
            <a:ext cx="6294967" cy="472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N12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7" r="117"/>
          <a:stretch>
            <a:fillRect/>
          </a:stretch>
        </p:blipFill>
        <p:spPr>
          <a:xfrm>
            <a:off x="685800" y="381000"/>
            <a:ext cx="7514167" cy="5635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erit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086" r="6086"/>
          <a:stretch>
            <a:fillRect/>
          </a:stretch>
        </p:blipFill>
        <p:spPr>
          <a:xfrm>
            <a:off x="685800" y="533400"/>
            <a:ext cx="7209367" cy="540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shot Cartegrap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87" b="1487"/>
          <a:stretch>
            <a:fillRect/>
          </a:stretch>
        </p:blipFill>
        <p:spPr>
          <a:xfrm>
            <a:off x="152400" y="152400"/>
            <a:ext cx="8022167" cy="601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Manuals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 Produced Manuals</a:t>
            </a:r>
          </a:p>
          <a:p>
            <a:r>
              <a:rPr lang="en-US" dirty="0" smtClean="0"/>
              <a:t>Manufacture Produced Manuals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8674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Examples of Engineers Produced Manuals</a:t>
            </a:r>
            <a:endParaRPr lang="en-US" dirty="0"/>
          </a:p>
        </p:txBody>
      </p:sp>
      <p:pic>
        <p:nvPicPr>
          <p:cNvPr id="5" name="Picture Placeholder 4" descr="DSCF0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609600"/>
            <a:ext cx="6701367" cy="502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9436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More Examples of Engineer Produced Manuals</a:t>
            </a:r>
            <a:endParaRPr lang="en-US" dirty="0"/>
          </a:p>
        </p:txBody>
      </p:sp>
      <p:pic>
        <p:nvPicPr>
          <p:cNvPr id="5" name="Picture Placeholder 4" descr="100360-Rain Garden Detail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609600"/>
            <a:ext cx="7209367" cy="540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722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Manufactured Produced Manual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 of Manufactured Manual</a:t>
            </a:r>
            <a:endParaRPr lang="en-US" sz="2400" dirty="0"/>
          </a:p>
        </p:txBody>
      </p:sp>
      <p:pic>
        <p:nvPicPr>
          <p:cNvPr id="7" name="Content Placeholder 6" descr="MX-2300N_20110524_1547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4245219" cy="544290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Inspection and Inventory</a:t>
            </a:r>
            <a:br>
              <a:rPr lang="en-US" dirty="0" smtClean="0"/>
            </a:br>
            <a:r>
              <a:rPr lang="en-US" dirty="0" smtClean="0"/>
              <a:t>of BMP’s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Inspection Forms</a:t>
            </a:r>
            <a:endParaRPr lang="en-US" dirty="0"/>
          </a:p>
        </p:txBody>
      </p:sp>
      <p:pic>
        <p:nvPicPr>
          <p:cNvPr id="6" name="Content Placeholder 5" descr="pond_Pag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828800"/>
            <a:ext cx="3497335" cy="4525963"/>
          </a:xfrm>
        </p:spPr>
      </p:pic>
      <p:pic>
        <p:nvPicPr>
          <p:cNvPr id="5" name="Content Placeholder 4" descr="pond_Page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3497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Inspection Tools</a:t>
            </a:r>
            <a:endParaRPr lang="en-US" dirty="0"/>
          </a:p>
        </p:txBody>
      </p:sp>
      <p:pic>
        <p:nvPicPr>
          <p:cNvPr id="5" name="Picture Placeholder 4" descr="DSCF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609600"/>
            <a:ext cx="7107767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37</Words>
  <Application>Microsoft Office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Operation and Maintenance  Manual Track down </vt:lpstr>
      <vt:lpstr>Types of Manuals</vt:lpstr>
      <vt:lpstr>Examples of Engineers Produced Manuals</vt:lpstr>
      <vt:lpstr>More Examples of Engineer Produced Manuals</vt:lpstr>
      <vt:lpstr>Manufactured Produced Manual</vt:lpstr>
      <vt:lpstr>Example of Manufactured Manual</vt:lpstr>
      <vt:lpstr>Inspection and Inventory of BMP’s</vt:lpstr>
      <vt:lpstr>Inspection Forms</vt:lpstr>
      <vt:lpstr>Inspection Tools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Wilkerson</dc:creator>
  <cp:lastModifiedBy>Todd Wilkerson</cp:lastModifiedBy>
  <cp:revision>17</cp:revision>
  <dcterms:created xsi:type="dcterms:W3CDTF">2011-05-24T12:55:28Z</dcterms:created>
  <dcterms:modified xsi:type="dcterms:W3CDTF">2011-05-24T19:50:07Z</dcterms:modified>
</cp:coreProperties>
</file>